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apinosON\Desktop\Работа_ДОБиПК\Фотоматериал для буклетов\Готовые буклеты, памятки, брошюры и т.д. (наркотики)\1640982839_6-abrakadabra-fun-p-padaya-v-bezdnu-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06" y="0"/>
            <a:ext cx="91468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404664"/>
            <a:ext cx="51125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К НАРКОТИКАМ – </a:t>
            </a:r>
          </a:p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ШАГ </a:t>
            </a:r>
          </a:p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ПРОПАСТЬ</a:t>
            </a:r>
            <a:endParaRPr lang="ru-RU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0534" y="728731"/>
            <a:ext cx="217296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</a:p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Самара</a:t>
            </a:r>
            <a:endParaRPr lang="ru-RU" sz="1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C:\Users\KapinosON\Desktop\Работа_ДОБиПК\Фотоматериал для буклетов\герб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23826"/>
            <a:ext cx="660142" cy="667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99779" y="5162371"/>
            <a:ext cx="8836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информации о фактах незаконного оборота наркотиков, в том числе о </a:t>
            </a:r>
            <a:r>
              <a:rPr lang="ru-RU" sz="1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наркопритоне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точке по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торговле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наркотиками, необходимо обратиться по телефонам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1151" y="5685591"/>
            <a:ext cx="2864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МВД России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Самарской области: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«горячей линии» 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921-13-40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8618" y="571554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МВД России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Самаре: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дежурной части -  921-76-40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659017" y="5734323"/>
            <a:ext cx="3384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по вопросам общественной безопасности и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 Администрации городского округа Самара</a:t>
            </a:r>
          </a:p>
          <a:p>
            <a:pPr algn="ctr"/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«горячей линии» - 337-36-26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звонки принимаются анонимно)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634570"/>
            <a:ext cx="36516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 и материалы взяты из открытых источников Интернет-ресурсов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12631398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98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Капинос Ольга Николаевна</dc:creator>
  <cp:lastModifiedBy>Капинос Ольга Николаевна</cp:lastModifiedBy>
  <cp:revision>6</cp:revision>
  <cp:lastPrinted>2025-07-28T10:02:44Z</cp:lastPrinted>
  <dcterms:created xsi:type="dcterms:W3CDTF">2025-07-28T09:51:33Z</dcterms:created>
  <dcterms:modified xsi:type="dcterms:W3CDTF">2025-07-28T13:07:33Z</dcterms:modified>
</cp:coreProperties>
</file>