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6690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pinosON\Desktop\Работа_ДОБиПК\Фотоматериал для буклетов\Готовые буклеты, памятки, брошюры и т.д. (наркотики)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846846" y="22364"/>
            <a:ext cx="429715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НАРКОТИКИ – </a:t>
            </a: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зло, разрушающее изнутри!</a:t>
            </a:r>
          </a:p>
        </p:txBody>
      </p:sp>
      <p:pic>
        <p:nvPicPr>
          <p:cNvPr id="6" name="Picture 2" descr="C:\Users\KapinosON\Desktop\Работа_ДОБиПК\Фотоматериал для буклетов\гер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5" y="12861"/>
            <a:ext cx="627805" cy="634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11560" y="162566"/>
            <a:ext cx="217296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</a:t>
            </a:r>
          </a:p>
          <a:p>
            <a:pPr algn="ctr"/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Самара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5859" y="5821836"/>
            <a:ext cx="28642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Управление МВД России </a:t>
            </a:r>
            <a:endPara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Самарской области: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«горячей линии»  </a:t>
            </a: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921-13-40</a:t>
            </a:r>
            <a:endParaRPr lang="ru-RU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18989" y="5795878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МВД России </a:t>
            </a:r>
            <a:endPara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Самаре: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дежурной части -  921-76-40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695445" y="5821836"/>
            <a:ext cx="33843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по вопросам общественной безопасности и </a:t>
            </a: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противодействия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 Администрации городского округа Самара</a:t>
            </a:r>
          </a:p>
          <a:p>
            <a:pPr algn="ctr"/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«горячей линии» - 337-36-26 </a:t>
            </a:r>
            <a:endPara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звонки принимаются анонимно)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27770" y="5272658"/>
            <a:ext cx="88367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получении информации о фактах незаконного оборота наркотиков, в том числе о </a:t>
            </a:r>
            <a:r>
              <a:rPr lang="ru-RU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наркопритоне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(или) точке по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торговле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наркотиками, необходимо обратиться по телефонам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355" y="6606667"/>
            <a:ext cx="365169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Фото и материалы взяты из открытых источников Интернет-ресурсов</a:t>
            </a:r>
          </a:p>
        </p:txBody>
      </p:sp>
    </p:spTree>
    <p:extLst>
      <p:ext uri="{BB962C8B-B14F-4D97-AF65-F5344CB8AC3E}">
        <p14:creationId xmlns:p14="http://schemas.microsoft.com/office/powerpoint/2010/main" val="3049943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99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Капинос Ольга Николаевна</dc:creator>
  <cp:lastModifiedBy>Капинос Ольга Николаевна</cp:lastModifiedBy>
  <cp:revision>5</cp:revision>
  <cp:lastPrinted>2025-07-28T10:50:58Z</cp:lastPrinted>
  <dcterms:created xsi:type="dcterms:W3CDTF">2025-07-28T10:23:01Z</dcterms:created>
  <dcterms:modified xsi:type="dcterms:W3CDTF">2025-07-28T13:08:19Z</dcterms:modified>
</cp:coreProperties>
</file>